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8"/>
  </p:notesMasterIdLst>
  <p:handoutMasterIdLst>
    <p:handoutMasterId r:id="rId9"/>
  </p:handoutMasterIdLst>
  <p:sldIdLst>
    <p:sldId id="294" r:id="rId2"/>
    <p:sldId id="295" r:id="rId3"/>
    <p:sldId id="289" r:id="rId4"/>
    <p:sldId id="297" r:id="rId5"/>
    <p:sldId id="298" r:id="rId6"/>
    <p:sldId id="293" r:id="rId7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10A051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2023/9/8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2023/9/8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485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445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7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May-2023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AT100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08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-Sep-2023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367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20-Jun, 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BFX-AT100] May &amp; June 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Fail ( Waived</a:t>
            </a:r>
            <a:r>
              <a:rPr lang="en-US" dirty="0"/>
              <a:t>, due to product launch </a:t>
            </a:r>
            <a:r>
              <a:rPr lang="en-US" dirty="0" smtClean="0"/>
              <a:t>schedule )</a:t>
            </a:r>
            <a:endParaRPr lang="en-US" sz="1800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</a:t>
            </a:r>
            <a:r>
              <a:rPr lang="en-US" dirty="0"/>
              <a:t>Critical</a:t>
            </a:r>
          </a:p>
          <a:p>
            <a:endParaRPr lang="en-US" dirty="0" smtClean="0"/>
          </a:p>
          <a:p>
            <a:r>
              <a:rPr lang="en-US" dirty="0" smtClean="0"/>
              <a:t>No </a:t>
            </a:r>
            <a:r>
              <a:rPr lang="en-US" dirty="0"/>
              <a:t>HDMI Output * 1pcs</a:t>
            </a:r>
          </a:p>
          <a:p>
            <a:r>
              <a:rPr lang="en-US" dirty="0" smtClean="0"/>
              <a:t>UI </a:t>
            </a:r>
            <a:r>
              <a:rPr lang="en-US" dirty="0"/>
              <a:t>broken * </a:t>
            </a:r>
            <a:r>
              <a:rPr lang="en-US" dirty="0" smtClean="0"/>
              <a:t>1pcs</a:t>
            </a:r>
          </a:p>
          <a:p>
            <a:r>
              <a:rPr lang="en-US" dirty="0" smtClean="0"/>
              <a:t>Abnormal </a:t>
            </a:r>
            <a:r>
              <a:rPr lang="en-US" dirty="0"/>
              <a:t>reboot after System </a:t>
            </a:r>
            <a:r>
              <a:rPr lang="en-US" dirty="0" smtClean="0"/>
              <a:t>hang up </a:t>
            </a:r>
            <a:r>
              <a:rPr lang="en-US" dirty="0"/>
              <a:t>* 1pcs</a:t>
            </a:r>
          </a:p>
          <a:p>
            <a:endParaRPr lang="en-US" dirty="0" smtClean="0"/>
          </a:p>
          <a:p>
            <a:r>
              <a:rPr lang="en-US" dirty="0" smtClean="0"/>
              <a:t>• </a:t>
            </a:r>
            <a:r>
              <a:rPr lang="en-US" dirty="0"/>
              <a:t>Minor</a:t>
            </a:r>
          </a:p>
          <a:p>
            <a:endParaRPr lang="en-US" dirty="0" smtClean="0"/>
          </a:p>
          <a:p>
            <a:r>
              <a:rPr lang="en-US" dirty="0" smtClean="0"/>
              <a:t>HDMI </a:t>
            </a:r>
            <a:r>
              <a:rPr lang="en-US" dirty="0"/>
              <a:t>Cable function NG* 1 pcs</a:t>
            </a:r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9091443"/>
              </p:ext>
            </p:extLst>
          </p:nvPr>
        </p:nvGraphicFramePr>
        <p:xfrm>
          <a:off x="117987" y="550607"/>
          <a:ext cx="8931420" cy="4280354"/>
        </p:xfrm>
        <a:graphic>
          <a:graphicData uri="http://schemas.openxmlformats.org/drawingml/2006/table">
            <a:tbl>
              <a:tblPr/>
              <a:tblGrid>
                <a:gridCol w="2246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1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5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4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No HDMI TV screen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1pcs / 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2149688001202301131672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FA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2.1 Recheck production data record and test log  Did not find out any abnormal.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2.2 Retest NG sample at OBA station =&gt; The fail symptom same as customer feedback. Use TV Sharp 32inch, 50inch, 60inch and TV SAMSUNG 50inch. =&gt; Result No HDMI TV screen.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2.3 Upgrade again factory FW and test NG sample at FT, FT1 station =&gt; Pass normally.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=&gt; FATP station can’t cover this issue (The environment of 4K HDMI capture card is not the same TV)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Root Cause: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3.1: Occurrence Root Cause  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visual inspection and take X-ray Result: FIL1401 location solder short. Focus HDMI block, because FIL1401 solder short so TX2N and TX1P of HDMI port short with 7,7 Ohm.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3.2: Escape Root Cause  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FATP station can’t cover this issue 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Update SOP VI PCBAs 100% at location FIL1401 &amp; FIL1402 with the magnifier 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 Owner IE: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Ms.Yen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– Done 03/Jul).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 new environment at RC1 station of FATP.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As the verification result, new environment at RC1 station of FATP can cover error no HDMI TV screen.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(Owner: TE Jones ,status: Done 08/18).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applies new environment at RC1 into production to cover this issue.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(Owner: TE Jones ,status: Done 08/18).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No HDMI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Output - No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TV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screen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93433" y="2682301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37" y="2217895"/>
            <a:ext cx="1619184" cy="9288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37" y="3317245"/>
            <a:ext cx="1619184" cy="9243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1955" y="4359600"/>
            <a:ext cx="1449948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solidFill>
                  <a:srgbClr val="FF0000"/>
                </a:solidFill>
              </a:rPr>
              <a:t>No screen HDMI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4641"/>
              </p:ext>
            </p:extLst>
          </p:nvPr>
        </p:nvGraphicFramePr>
        <p:xfrm>
          <a:off x="5893596" y="351834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93596" y="351834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758216"/>
              </p:ext>
            </p:extLst>
          </p:nvPr>
        </p:nvGraphicFramePr>
        <p:xfrm>
          <a:off x="7214848" y="351834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Acrobat Document" showAsIcon="1" r:id="rId8" imgW="914400" imgH="771480" progId="AcroExch.Document.11">
                  <p:embed/>
                </p:oleObj>
              </mc:Choice>
              <mc:Fallback>
                <p:oleObj name="Acrobat Document" showAsIcon="1" r:id="rId8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14848" y="351834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63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6371785"/>
              </p:ext>
            </p:extLst>
          </p:nvPr>
        </p:nvGraphicFramePr>
        <p:xfrm>
          <a:off x="72735" y="587150"/>
          <a:ext cx="8955651" cy="4016023"/>
        </p:xfrm>
        <a:graphic>
          <a:graphicData uri="http://schemas.openxmlformats.org/drawingml/2006/table">
            <a:tbl>
              <a:tblPr/>
              <a:tblGrid>
                <a:gridCol w="2155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6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3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91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10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UI Screen is unstable (broken)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2149688001202301117565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ALT initial review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• Check visual status -&gt; No found abnormal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• TV change (LG/Samsung), HDMI Cable change -&gt; still has defect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Root cause: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  Occur cause: Suspect U1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(P/N: 002.02753.005, DC: 2230, Vendor: AMLOGIC) have material issue.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/>
                      </a:r>
                      <a:b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</a:b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  Escape cause: FATP can’t cover issue.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Co-work with RD, TE team, how to cover this issue at FATP , Owner :RD Jerry ,TE Jones.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Due date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: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09/18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Confirm ALT customer before swap to verify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issue. Owner : PQE Rachel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UI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broken - UI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Screen is unstable (broken)</a:t>
            </a:r>
          </a:p>
        </p:txBody>
      </p:sp>
      <p:sp>
        <p:nvSpPr>
          <p:cNvPr id="8" name="Oval 7"/>
          <p:cNvSpPr/>
          <p:nvPr/>
        </p:nvSpPr>
        <p:spPr>
          <a:xfrm>
            <a:off x="8576322" y="2635653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52" y="2797018"/>
            <a:ext cx="842738" cy="9006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508" y="2797018"/>
            <a:ext cx="885611" cy="9006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3054" y="3842337"/>
            <a:ext cx="1742908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UI screen is unstable (broken).</a:t>
            </a: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704593"/>
              </p:ext>
            </p:extLst>
          </p:nvPr>
        </p:nvGraphicFramePr>
        <p:xfrm>
          <a:off x="6153807" y="357864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Presentation" showAsIcon="1" r:id="rId6" imgW="914400" imgH="771480" progId="PowerPoint.Show.12">
                  <p:embed/>
                </p:oleObj>
              </mc:Choice>
              <mc:Fallback>
                <p:oleObj name="Presentation" showAsIcon="1" r:id="rId6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53807" y="357864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28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7426132"/>
              </p:ext>
            </p:extLst>
          </p:nvPr>
        </p:nvGraphicFramePr>
        <p:xfrm>
          <a:off x="117987" y="550607"/>
          <a:ext cx="8931420" cy="4177257"/>
        </p:xfrm>
        <a:graphic>
          <a:graphicData uri="http://schemas.openxmlformats.org/drawingml/2006/table">
            <a:tbl>
              <a:tblPr/>
              <a:tblGrid>
                <a:gridCol w="2572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1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4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27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Abnormal reboot after System hang up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1pcs / 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2149688001202301146495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Symptom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Normal operation for several minutes after power 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Abnormal reboot and System hang up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ALT initial review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Check visual status -&gt; No found abnormal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USB log is attached : Log.zip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Root cause: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Occur cause: Under RD Taiwan further analysis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Escape cause: FATP can’t cover this issue, Because NG board Auto reboot after about 10-20minutes booting (unstable) then after next is hang up/reboot FATP so can’t cover 100% this issue.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Action: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Send NG sample to RD support analysis find out root cause. Owner: PM An, RD Cooper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 Due date 09-Sep.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Recheck data on Y2023 produce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q’ty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250000pcs, OBA tested 4195pcs not find out the same issue.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PE keep monitoring this issue on next build. Owner: PE Long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7249766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Abnormal reboot after System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hang up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14453" y="2682302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2447587"/>
              </p:ext>
            </p:extLst>
          </p:nvPr>
        </p:nvGraphicFramePr>
        <p:xfrm>
          <a:off x="6453352" y="3005032"/>
          <a:ext cx="1545020" cy="1303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Presentation" showAsIcon="1" r:id="rId4" imgW="914400" imgH="771480" progId="PowerPoint.Show.12">
                  <p:embed/>
                </p:oleObj>
              </mc:Choice>
              <mc:Fallback>
                <p:oleObj name="Presentation" showAsIcon="1" r:id="rId4" imgW="914400" imgH="771480" progId="PowerPoint.Show.12">
                  <p:embed/>
                  <p:pic>
                    <p:nvPicPr>
                      <p:cNvPr id="4" name="Object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53352" y="3005032"/>
                        <a:ext cx="1545020" cy="1303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619" y="2731012"/>
            <a:ext cx="2239861" cy="15643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68316" y="4295410"/>
            <a:ext cx="18684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dk1"/>
                </a:solidFill>
                <a:cs typeface="Arial" panose="020B0604020202020204" pitchFamily="34" charset="0"/>
              </a:rPr>
              <a:t>Screen logo hang-up</a:t>
            </a:r>
          </a:p>
        </p:txBody>
      </p:sp>
    </p:spTree>
    <p:extLst>
      <p:ext uri="{BB962C8B-B14F-4D97-AF65-F5344CB8AC3E}">
        <p14:creationId xmlns:p14="http://schemas.microsoft.com/office/powerpoint/2010/main" val="59962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422570"/>
              </p:ext>
            </p:extLst>
          </p:nvPr>
        </p:nvGraphicFramePr>
        <p:xfrm>
          <a:off x="72736" y="587150"/>
          <a:ext cx="8966161" cy="4099150"/>
        </p:xfrm>
        <a:graphic>
          <a:graphicData uri="http://schemas.openxmlformats.org/drawingml/2006/table">
            <a:tbl>
              <a:tblPr/>
              <a:tblGrid>
                <a:gridCol w="1997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9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0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5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64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HDMI Cable function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0.1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2149695001202201009369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No HDMI Output screen on the TV.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Check HDMI data: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PN: 371.01057.005  Vendor : FIT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Description : CABLE HDMI 19P 1800+-30mm BLACK GP  </a:t>
                      </a:r>
                    </a:p>
                    <a:p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Qty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: 1pcs</a:t>
                      </a:r>
                    </a:p>
                    <a:p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HDMI incoming cosmetic &amp; function issue, </a:t>
                      </a:r>
                      <a:r>
                        <a:rPr lang="en-US" altLang="zh-TW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feedback to FIT vendor and request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8D report to FIT Quality team .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Done: 01-Jul-2023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IQC OP no defect this issue when checking  HDMI incoming material.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Online product no check accessory cosmetic 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altLang="zh-TW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fucntion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OBA check accessory follow AQL 0.65, no defect this issue.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Hang quality alarm  on IQC control HDMI cable incoming this issue, if IQC defect, will reject HDMI cable back vendor.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Add to IQC-SIP checking HDMI cosmetic 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function issue.</a:t>
                      </a: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Status: Done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 to SIP OBA check cosmetic and function HDMI ( accessory checking ).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 : Done.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Waiting FIT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 sorting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function result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Cable function NG</a:t>
            </a:r>
          </a:p>
        </p:txBody>
      </p:sp>
      <p:sp>
        <p:nvSpPr>
          <p:cNvPr id="8" name="Oval 7"/>
          <p:cNvSpPr/>
          <p:nvPr/>
        </p:nvSpPr>
        <p:spPr>
          <a:xfrm>
            <a:off x="8597343" y="2475360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0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17577</TotalTime>
  <Words>865</Words>
  <Application>Microsoft Office PowerPoint</Application>
  <PresentationFormat>On-screen Show (16:9)</PresentationFormat>
  <Paragraphs>141</Paragraphs>
  <Slides>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標楷體</vt:lpstr>
      <vt:lpstr>新細明體</vt:lpstr>
      <vt:lpstr>宋体</vt:lpstr>
      <vt:lpstr>Arial</vt:lpstr>
      <vt:lpstr>Calibri</vt:lpstr>
      <vt:lpstr>Wingdings</vt:lpstr>
      <vt:lpstr>2_Office 佈景主題</vt:lpstr>
      <vt:lpstr>Presentation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2018</cp:revision>
  <dcterms:created xsi:type="dcterms:W3CDTF">2018-11-16T05:26:15Z</dcterms:created>
  <dcterms:modified xsi:type="dcterms:W3CDTF">2023-09-08T09:51:11Z</dcterms:modified>
</cp:coreProperties>
</file>